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CFD7"/>
    <a:srgbClr val="FF0066"/>
    <a:srgbClr val="11165D"/>
    <a:srgbClr val="0A0825"/>
    <a:srgbClr val="0B0F1C"/>
    <a:srgbClr val="2564A4"/>
    <a:srgbClr val="2F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A9774-4810-AF48-8731-B2823F099CC8}" v="8" dt="2024-02-09T04:51:01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3" autoAdjust="0"/>
    <p:restoredTop sz="94694"/>
  </p:normalViewPr>
  <p:slideViewPr>
    <p:cSldViewPr>
      <p:cViewPr varScale="1">
        <p:scale>
          <a:sx n="121" d="100"/>
          <a:sy n="121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EF59-AB96-4373-B71A-EC210B17E13F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04DB0-E2A9-4B4C-867D-A701987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2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2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B0F1C"/>
                </a:solidFill>
              </a:defRPr>
            </a:lvl1pPr>
            <a:lvl2pPr>
              <a:defRPr>
                <a:solidFill>
                  <a:srgbClr val="0B0F1C"/>
                </a:solidFill>
              </a:defRPr>
            </a:lvl2pPr>
            <a:lvl3pPr>
              <a:defRPr>
                <a:solidFill>
                  <a:srgbClr val="0B0F1C"/>
                </a:solidFill>
              </a:defRPr>
            </a:lvl3pPr>
            <a:lvl4pPr>
              <a:defRPr>
                <a:solidFill>
                  <a:srgbClr val="0B0F1C"/>
                </a:solidFill>
              </a:defRPr>
            </a:lvl4pPr>
            <a:lvl5pPr>
              <a:defRPr>
                <a:solidFill>
                  <a:srgbClr val="0B0F1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5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1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4"/>
            <a:ext cx="3008313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7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blue and red gradient with squares&#10;&#10;Description automatically generated">
            <a:extLst>
              <a:ext uri="{FF2B5EF4-FFF2-40B4-BE49-F238E27FC236}">
                <a16:creationId xmlns:a16="http://schemas.microsoft.com/office/drawing/2014/main" id="{1D2FFE68-85D3-DC32-376B-EAD3E54EC7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76" b="35356"/>
          <a:stretch/>
        </p:blipFill>
        <p:spPr>
          <a:xfrm>
            <a:off x="1" y="6123404"/>
            <a:ext cx="9144000" cy="73848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228600" y="6271938"/>
            <a:ext cx="988760" cy="36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799" y="2756344"/>
            <a:ext cx="6756400" cy="177694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2"/>
                </a:solidFill>
                <a:ea typeface="Adobe Fangsong Std R" panose="02020400000000000000" pitchFamily="18" charset="-128"/>
              </a:rPr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199" y="4876800"/>
            <a:ext cx="56896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Speaker, Company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CAAD27A4-6687-2B4C-AA1F-9AEAAB5690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584822" y="1087474"/>
            <a:ext cx="3974353" cy="1447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A45853-3C42-E14C-B9BD-3E560CA0BA1C}"/>
              </a:ext>
            </a:extLst>
          </p:cNvPr>
          <p:cNvSpPr txBox="1"/>
          <p:nvPr/>
        </p:nvSpPr>
        <p:spPr>
          <a:xfrm>
            <a:off x="2971799" y="564637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April 23 – 25, 2024 • Orlando, FL</a:t>
            </a:r>
          </a:p>
        </p:txBody>
      </p:sp>
    </p:spTree>
    <p:extLst>
      <p:ext uri="{BB962C8B-B14F-4D97-AF65-F5344CB8AC3E}">
        <p14:creationId xmlns:p14="http://schemas.microsoft.com/office/powerpoint/2010/main" val="9773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6D744B-0899-3FC6-0D5C-2A7E2AB9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6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D1D1C"/>
      </a:dk1>
      <a:lt1>
        <a:srgbClr val="FFFFFF"/>
      </a:lt1>
      <a:dk2>
        <a:srgbClr val="222B3F"/>
      </a:dk2>
      <a:lt2>
        <a:srgbClr val="FFFFFF"/>
      </a:lt2>
      <a:accent1>
        <a:srgbClr val="3AD5CC"/>
      </a:accent1>
      <a:accent2>
        <a:srgbClr val="F3EC19"/>
      </a:accent2>
      <a:accent3>
        <a:srgbClr val="860081"/>
      </a:accent3>
      <a:accent4>
        <a:srgbClr val="EB3BE6"/>
      </a:accent4>
      <a:accent5>
        <a:srgbClr val="07358E"/>
      </a:accent5>
      <a:accent6>
        <a:srgbClr val="60E6F6"/>
      </a:accent6>
      <a:hlink>
        <a:srgbClr val="522F97"/>
      </a:hlink>
      <a:folHlink>
        <a:srgbClr val="6E48B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5c5f14-4993-45da-8c7b-d926fddbafe7">
      <Terms xmlns="http://schemas.microsoft.com/office/infopath/2007/PartnerControls"/>
    </lcf76f155ced4ddcb4097134ff3c332f>
    <TaxCatchAll xmlns="bd67e770-2b10-4b1c-a950-3a21f6bb4f5a" xsi:nil="true"/>
    <Image xmlns="995c5f14-4993-45da-8c7b-d926fddbafe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67FC3A602594FB92A29D00EA57EDB" ma:contentTypeVersion="17" ma:contentTypeDescription="Create a new document." ma:contentTypeScope="" ma:versionID="7941a9a9b211a3bb8f6322d7841bba75">
  <xsd:schema xmlns:xsd="http://www.w3.org/2001/XMLSchema" xmlns:xs="http://www.w3.org/2001/XMLSchema" xmlns:p="http://schemas.microsoft.com/office/2006/metadata/properties" xmlns:ns2="995c5f14-4993-45da-8c7b-d926fddbafe7" xmlns:ns3="bd67e770-2b10-4b1c-a950-3a21f6bb4f5a" targetNamespace="http://schemas.microsoft.com/office/2006/metadata/properties" ma:root="true" ma:fieldsID="6db8c7b5bb02926b0cb75cf016f29a70" ns2:_="" ns3:_="">
    <xsd:import namespace="995c5f14-4993-45da-8c7b-d926fddbafe7"/>
    <xsd:import namespace="bd67e770-2b10-4b1c-a950-3a21f6bb4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Imag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5f14-4993-45da-8c7b-d926fddba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5ccc08-4e2f-4662-aa75-3dd339a43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7e770-2b10-4b1c-a950-3a21f6bb4f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e2321b-52fd-4bf0-b46a-3d3836513394}" ma:internalName="TaxCatchAll" ma:showField="CatchAllData" ma:web="bd67e770-2b10-4b1c-a950-3a21f6bb4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B12A37-5947-4F63-805F-2B7FCCD90123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bd67e770-2b10-4b1c-a950-3a21f6bb4f5a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995c5f14-4993-45da-8c7b-d926fddbafe7"/>
  </ds:schemaRefs>
</ds:datastoreItem>
</file>

<file path=customXml/itemProps2.xml><?xml version="1.0" encoding="utf-8"?>
<ds:datastoreItem xmlns:ds="http://schemas.openxmlformats.org/officeDocument/2006/customXml" ds:itemID="{94C5DF35-6434-4200-B271-6ED22E079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3C02AF-EB23-484A-BB4D-0F2F112AF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5f14-4993-45da-8c7b-d926fddbafe7"/>
    <ds:schemaRef ds:uri="bd67e770-2b10-4b1c-a950-3a21f6bb4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413</TotalTime>
  <Words>14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Adobe Fangsong Std R</vt:lpstr>
      <vt:lpstr>Arial</vt:lpstr>
      <vt:lpstr>Calibri</vt:lpstr>
      <vt:lpstr>Office Theme</vt:lpstr>
      <vt:lpstr>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 Session Title</dc:title>
  <dc:creator>The eLearning Guild</dc:creator>
  <cp:lastModifiedBy>Tiffany Le Brun</cp:lastModifiedBy>
  <cp:revision>62</cp:revision>
  <dcterms:created xsi:type="dcterms:W3CDTF">2016-06-20T18:51:58Z</dcterms:created>
  <dcterms:modified xsi:type="dcterms:W3CDTF">2024-02-09T04:52:39Z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0x0101004BA67FC3A602594FB92A29D00EA57EDB</vt:lpwstr>
  </property>
  <property fmtid="{D5CDD505-2E9C-101B-9397-08002B2CF9AE}" pid="3" name="Order">
    <vt:r8>1362200</vt:r8>
  </property>
  <property fmtid="{D5CDD505-2E9C-101B-9397-08002B2CF9AE}" pid="4" name="MediaServiceImageTags">
    <vt:lpwstr/>
  </property>
</Properties>
</file>